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8EDD2C-9006-4D36-AC90-61DF95ACF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6CA5A15-E94D-4EE7-9382-7F4E54D055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2CBCFA-8073-4147-AA16-4A056DC2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908A61-8397-4B41-992F-B90A1CF0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19A70D-3610-4C98-8B82-C398D331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861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7C610A-72DE-4044-B5F5-1C42BCB8D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BBB4079-3F01-4744-ABF7-FD997D83EB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A38909-C2F3-40A4-8AED-5B339E12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62E912-1090-48A1-8D6C-21F1D71B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E9FDC4-24FA-4BB3-AEE4-8276538B9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65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CA3CEAC-DD34-4969-926A-8EC3BDC15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05B75E-E8D4-4DBD-B4FD-3212B222A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9F57C6-76EA-48D2-86FF-5A5A2B429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68BFB5-9FF8-4AD7-BC71-A10106781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7C45C2-EBF7-4A75-A0EE-BA350CE0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129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C89AA2-A8C6-4FF6-929E-19DF70479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D0A125-79BC-42F7-9FFE-1B2BBF1E7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E53223-A6F9-4074-94D5-21A76705F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730733-D545-44D7-B41B-3871E3B99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634FBC-EF6E-4C25-A87E-1FA24A98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542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B0DAC-694C-4A92-BCC8-54CC45A90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7846FE8-C48D-4682-8206-045B6A02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8853C8-C645-4809-B4AB-43498F89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410B05-130B-4F15-804A-5DBFBBFB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64F8C1-64D7-4079-9D62-50A3323E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37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ACBD0A-5940-4E9B-A034-0CEB8631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48DCA6-1C89-4475-BA94-01EFBCB47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E2FC55-BBAA-4C13-8A90-255CB3C39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D351B8-9A76-4652-B730-68CA5D041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75765E-36E7-4E5F-8D79-1E57FF8C6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1D93A8E-4C3F-4B52-B70A-3F2D02A28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5627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026EBC-9D6B-41B5-A8FF-F284AE53A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1CCCAC-47CC-462F-A9BB-BCD6C2457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B238E1D-EB9D-4E55-B739-A8CBFF3DA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A21F27B-2730-4C84-AEDA-3EF2801F7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199C861-8DDF-4BA2-B6C3-D58E24566C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BF90751-208F-405A-B0AE-46ABBA31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8D4D927-50AF-4B1E-8886-C20642B0E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69E0196-CBD6-484A-ABEE-C06DE5374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227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BB10EE-44C8-4618-BF94-FBD5798D0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7916010-A1B8-4400-BB83-3CB9E57B5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CE0B0F5-D30F-4380-AAB7-3167C410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4AE6F9A-A6AE-4A1A-ACC2-BD2C1FDB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7136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7CFFDC2-2042-4EB8-85AB-2249DA85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6A1D422-159C-493E-9E2F-A59675CE4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621BD8-4AFC-4958-96FB-CCAFA637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687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000905-4B6E-43AD-90FE-631CBBBA2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3DF261-E609-48AF-BA67-ACD89C525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ED23146-3CE6-408F-94E4-8C35ADBAF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3B74194-785C-4DFA-A144-C8922734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A6CF14-03DF-4D7E-8429-658CA22D1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7952BD-63C4-43D9-8048-071CBACD9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09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82D11-2AB5-4BD0-B279-AD6DFBD6B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E27EDA9-67E0-47C4-949D-2D7E20743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48A9E42-FFC6-4717-9745-49243371D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4D6B60-C61B-42C0-8D9B-FBE00A5A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BFED79-8B8E-4A98-A669-EDD41E03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B79AF25-CEE4-4AE4-ACAF-C8E66352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6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D326F93-1FD5-44E5-9305-CF048E1B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376954-DB29-40F9-832C-AF2FAEFE9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653C2F-31E1-4412-85F2-A5239B4516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3C6DD-F88B-41B6-AF10-9B1F389BE6AC}" type="datetimeFigureOut">
              <a:rPr lang="zh-TW" altLang="en-US" smtClean="0"/>
              <a:t>2021/9/18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0E5C70-3637-4373-A51F-9E1D613A6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4BDE5B-2A36-4911-A122-076AE2CC3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7384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7.png"/><Relationship Id="rId4" Type="http://schemas.openxmlformats.org/officeDocument/2006/relationships/video" Target="../media/media2.mp4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5D557A-1E06-4FBF-8D51-E07AB2BE33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2021-9-18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404B88B-44D0-4423-A8C3-C78275745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255" y="3693230"/>
            <a:ext cx="5005489" cy="246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71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3036FD7-7A60-4F88-9A0A-745AEB416AE8}"/>
              </a:ext>
            </a:extLst>
          </p:cNvPr>
          <p:cNvSpPr txBox="1"/>
          <p:nvPr/>
        </p:nvSpPr>
        <p:spPr>
          <a:xfrm>
            <a:off x="509047" y="433633"/>
            <a:ext cx="1093509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早晨送雨宝去幼儿园时 雨宝在幼儿园门口不进去 我当时一时气急冲雨宝发火了 而且还把雨宝拽倒了，雨宝的老师看到后过来帮着把雨宝带进了幼儿园，我心里真的好不舒服，因为原本是打算今天大宝送雨宝去幼儿园的 我一早回去大桥那边，可大宝说不去送 结果雨宝又因为今天是周六不想去才导致这样的事情发生。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送完雨宝后已经八点钟了，在家里走的时候发现堵车比较严重，如果早一点的话可能路上只要半个钟到四十分钟就能赶到了 今天走了一个多钟才到。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到了后大宝的公公在道南的地理看着收玉米，婆婆在大岸北看着收玉米，我过去后等了一小会 然后和大宝公公先去领今年的中秋福利了，领完后我就去找大宝婆婆了 顺便看了下那边回迁的房子建的怎么样了，后面有图 发现建的几栋住宅房，还有一条马路 其余的都没有了 这三年土匪就搞了一条马路 其余配套一点都没开始建设。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上午一直因为早晨对雨宝发火的一直觉得精神不好，也没有理会大宝公公婆婆让在那边吃午饭 就直接回来了，中午快到一点钟的时候把雨宝接回家，在路上跟雨宝道歉了 然后和雨宝和好了。接雨宝的时候 老师告诉我说雨宝情绪已经好很多了 另外还做了一个月饼 然后给拿了 当时还没煮好 拿回家后又蒸了五分钟就可以吃了。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下午雨宝一直在看电视播放的卡通片（电视机已经快一个月没有给雨宝看了）。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傍晚的时候带雨宝去了大宝工作的商场，然后带雨宝去了喵星人那边 买了两杯饮料 然后和雨宝一块撸了一个多钟的猫，中间雨宝一直想让我抓一只喵咪给雨宝抱着，可我抓住后自己抱着没事，一给雨宝喵咪就跑掉了，雨宝现在还太小 不会抱小喵咪。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晚上回来的时候五公里路走了四十多分钟 在泉城广场那边有两台车追尾 刚好在路口 堵车比较严重。回来的时候刚停好车大宝就回来了。原本雨宝要从一楼背上来的 因为大宝回来 把让我背着上楼的事就给忘记了。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大宝在店里给雨宝买了一瓶泰式奶茶还有一包薯片，路上雨宝想吃 后来经过劝说 改到明天再吃了。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今天上午雨水不多，傍晚的时候雨水比较多 直到现在还在落雨。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以后不会在冲雨宝发火了 要让雨宝快快乐乐的长大，当然该有的规律还是必须要养成习惯的。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552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AA88289-81F9-4995-A8C9-766DBAA04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45AECEA-7845-4936-9DA0-9D6DAA57F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914" y="0"/>
            <a:ext cx="3182914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7C42686-C870-4C89-90D8-D1F305D38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28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82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C7222745-F207-490A-8ABA-E4ABE7BC29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075" y="92075"/>
            <a:ext cx="3200400" cy="6858000"/>
          </a:xfrm>
          <a:prstGeom prst="rect">
            <a:avLst/>
          </a:prstGeom>
        </p:spPr>
      </p:pic>
      <p:pic>
        <p:nvPicPr>
          <p:cNvPr id="5" name="5">
            <a:hlinkClick r:id="" action="ppaction://media"/>
            <a:extLst>
              <a:ext uri="{FF2B5EF4-FFF2-40B4-BE49-F238E27FC236}">
                <a16:creationId xmlns:a16="http://schemas.microsoft.com/office/drawing/2014/main" id="{0897E03E-2327-4A28-82DC-8D571ADCAA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636554" y="92075"/>
            <a:ext cx="3200400" cy="6858000"/>
          </a:xfrm>
          <a:prstGeom prst="rect">
            <a:avLst/>
          </a:prstGeom>
        </p:spPr>
      </p:pic>
      <p:pic>
        <p:nvPicPr>
          <p:cNvPr id="6" name="6">
            <a:hlinkClick r:id="" action="ppaction://media"/>
            <a:extLst>
              <a:ext uri="{FF2B5EF4-FFF2-40B4-BE49-F238E27FC236}">
                <a16:creationId xmlns:a16="http://schemas.microsoft.com/office/drawing/2014/main" id="{17A2027C-0188-4EBC-878F-717A445BFE0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299327" y="92075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9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9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0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3E5B833-0AE5-474E-A4B9-91EFA4AF9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29D3E5E-4B42-4EED-990C-5A5ABE9DB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49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56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825AC62-A7D7-484A-ACFE-17C83305C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191F583-33CE-4BC0-A465-AE46ED036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782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85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0A8921C3-AA69-45B2-8B58-281F04E95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244F69-B1FF-4649-B2C0-1E484841A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75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7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">
            <a:hlinkClick r:id="" action="ppaction://media"/>
            <a:extLst>
              <a:ext uri="{FF2B5EF4-FFF2-40B4-BE49-F238E27FC236}">
                <a16:creationId xmlns:a16="http://schemas.microsoft.com/office/drawing/2014/main" id="{1D57FD45-C333-4EFB-A559-DA28C34FF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2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529565A-C53A-4C72-B7CB-6C87FC56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37133F5E-654F-495C-822B-6C09B9A2B1C0}"/>
              </a:ext>
            </a:extLst>
          </p:cNvPr>
          <p:cNvSpPr txBox="1"/>
          <p:nvPr/>
        </p:nvSpPr>
        <p:spPr>
          <a:xfrm>
            <a:off x="4204355" y="348792"/>
            <a:ext cx="5863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雨宝今天做的月饼，回来重新蒸好后大宝切成四分 跟雨宝一起</a:t>
            </a:r>
            <a:r>
              <a:rPr lang="zh-CN" altLang="en-US"/>
              <a:t>吃了 我吃了一份 雨宝跟大宝每人一分半。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9911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784</Words>
  <Application>Microsoft Office PowerPoint</Application>
  <PresentationFormat>寬螢幕</PresentationFormat>
  <Paragraphs>12</Paragraphs>
  <Slides>9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佈景主題</vt:lpstr>
      <vt:lpstr>2021-9-18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2021-9-18</dc:title>
  <dc:creator>wei liu</dc:creator>
  <cp:lastModifiedBy>wei liu</cp:lastModifiedBy>
  <cp:revision>35</cp:revision>
  <dcterms:created xsi:type="dcterms:W3CDTF">2021-09-18T15:54:41Z</dcterms:created>
  <dcterms:modified xsi:type="dcterms:W3CDTF">2021-09-18T16:23:11Z</dcterms:modified>
</cp:coreProperties>
</file>

<file path=docProps/thumbnail.jpeg>
</file>